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8" r:id="rId3"/>
    <p:sldId id="279" r:id="rId4"/>
    <p:sldId id="280" r:id="rId5"/>
    <p:sldId id="28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82" r:id="rId27"/>
    <p:sldId id="284" r:id="rId28"/>
    <p:sldId id="283" r:id="rId29"/>
    <p:sldId id="28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990099"/>
    <a:srgbClr val="FF00FF"/>
    <a:srgbClr val="0000FF"/>
    <a:srgbClr val="003300"/>
    <a:srgbClr val="00660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78E0-94EB-4CB4-96A1-98FD299BB85C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059D-1AC2-496A-8F08-B0BB0D108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7730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78E0-94EB-4CB4-96A1-98FD299BB85C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059D-1AC2-496A-8F08-B0BB0D108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410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78E0-94EB-4CB4-96A1-98FD299BB85C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059D-1AC2-496A-8F08-B0BB0D108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291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78E0-94EB-4CB4-96A1-98FD299BB85C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059D-1AC2-496A-8F08-B0BB0D108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987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78E0-94EB-4CB4-96A1-98FD299BB85C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059D-1AC2-496A-8F08-B0BB0D108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230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78E0-94EB-4CB4-96A1-98FD299BB85C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059D-1AC2-496A-8F08-B0BB0D108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481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78E0-94EB-4CB4-96A1-98FD299BB85C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059D-1AC2-496A-8F08-B0BB0D108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898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78E0-94EB-4CB4-96A1-98FD299BB85C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059D-1AC2-496A-8F08-B0BB0D108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326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78E0-94EB-4CB4-96A1-98FD299BB85C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059D-1AC2-496A-8F08-B0BB0D108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944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78E0-94EB-4CB4-96A1-98FD299BB85C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059D-1AC2-496A-8F08-B0BB0D108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442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78E0-94EB-4CB4-96A1-98FD299BB85C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059D-1AC2-496A-8F08-B0BB0D108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731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FFFF00"/>
            </a:gs>
            <a:gs pos="68000">
              <a:srgbClr val="FFC000"/>
            </a:gs>
            <a:gs pos="100000">
              <a:srgbClr val="FFF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378E0-94EB-4CB4-96A1-98FD299BB85C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6059D-1AC2-496A-8F08-B0BB0D108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075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844408" cy="1830065"/>
          </a:xfrm>
        </p:spPr>
        <p:txBody>
          <a:bodyPr>
            <a:normAutofit fontScale="90000"/>
          </a:bodyPr>
          <a:lstStyle/>
          <a:p>
            <a:r>
              <a:rPr lang="kk-KZ" sz="6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«Тосыннан сұрақ» зияткерлік ойыны</a:t>
            </a:r>
            <a:endParaRPr lang="ru-RU" sz="6600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16632"/>
            <a:ext cx="7920880" cy="1752600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«Білгенге маржан»</a:t>
            </a:r>
            <a:r>
              <a:rPr lang="kk-KZ" dirty="0" smtClean="0">
                <a:solidFill>
                  <a:srgbClr val="FF0000"/>
                </a:solidFill>
              </a:rPr>
              <a:t> </a:t>
            </a:r>
            <a:endParaRPr lang="ru-RU" dirty="0"/>
          </a:p>
        </p:txBody>
      </p:sp>
      <p:pic>
        <p:nvPicPr>
          <p:cNvPr id="4" name="Рисунок 3" descr="http://krutoyar-ds.ucoz.ru/Koroleva/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645024"/>
            <a:ext cx="2592288" cy="3086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4075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758" y="1556792"/>
            <a:ext cx="7994888" cy="2088232"/>
          </a:xfrm>
        </p:spPr>
        <p:txBody>
          <a:bodyPr>
            <a:prstTxWarp prst="textStop">
              <a:avLst>
                <a:gd name="adj" fmla="val 21979"/>
              </a:avLst>
            </a:prstTxWarp>
            <a:noAutofit/>
          </a:bodyPr>
          <a:lstStyle/>
          <a:p>
            <a:pPr algn="ctr"/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Арпа 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бидай-***</a:t>
            </a:r>
            <a:endParaRPr lang="ru-RU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3984688" y="332656"/>
            <a:ext cx="1021028" cy="936104"/>
          </a:xfrm>
          <a:prstGeom prst="star5">
            <a:avLst>
              <a:gd name="adj" fmla="val 26325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>
                <a:solidFill>
                  <a:srgbClr val="FF0000"/>
                </a:solidFill>
              </a:rPr>
              <a:t>3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www.kz.all.biz/img/kz/catalog/1033517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79015"/>
            <a:ext cx="39243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2442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2483768" y="2708920"/>
            <a:ext cx="4321175" cy="7096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7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 екен.</a:t>
            </a:r>
            <a:endParaRPr lang="ru-RU" sz="7200" dirty="0">
              <a:solidFill>
                <a:srgbClr val="FF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4399" y="404664"/>
            <a:ext cx="206023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395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496944" cy="1524000"/>
          </a:xfrm>
        </p:spPr>
        <p:txBody>
          <a:bodyPr>
            <a:prstTxWarp prst="textDoubleWave1">
              <a:avLst/>
            </a:prstTxWarp>
            <a:noAutofit/>
          </a:bodyPr>
          <a:lstStyle/>
          <a:p>
            <a:pPr algn="ctr"/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 жасаған білмейді,</a:t>
            </a:r>
            <a:b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3851920" y="116632"/>
            <a:ext cx="1021028" cy="100357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>
                <a:solidFill>
                  <a:srgbClr val="FF0000"/>
                </a:solidFill>
              </a:rPr>
              <a:t>4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go4.imgsmail.ru/imgpreview?key=5a86e475a8ccae7a&amp;mb=imgdb_preview_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149079"/>
            <a:ext cx="2808312" cy="26041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2764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492896"/>
            <a:ext cx="7994888" cy="1524000"/>
          </a:xfrm>
        </p:spPr>
        <p:txBody>
          <a:bodyPr>
            <a:prstTxWarp prst="textDoubleWave1">
              <a:avLst/>
            </a:prstTxWarp>
            <a:noAutofit/>
          </a:bodyPr>
          <a:lstStyle/>
          <a:p>
            <a:pPr algn="ctr"/>
            <a:r>
              <a:rPr lang="kk-KZ" sz="5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 көрген </a:t>
            </a:r>
            <a:r>
              <a:rPr lang="kk-KZ" sz="54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біледі</a:t>
            </a:r>
            <a:r>
              <a:rPr lang="kk-KZ" sz="5400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400" b="1" dirty="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19872" y="404664"/>
            <a:ext cx="208823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60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7994888" cy="1524000"/>
          </a:xfrm>
        </p:spPr>
        <p:txBody>
          <a:bodyPr>
            <a:prstTxWarp prst="textWave4">
              <a:avLst/>
            </a:prstTxWarp>
            <a:noAutofit/>
          </a:bodyPr>
          <a:lstStyle/>
          <a:p>
            <a:pPr algn="ctr"/>
            <a:r>
              <a:rPr lang="kk-KZ" sz="5400" b="1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Әдептілік, ар-ұят- ***</a:t>
            </a:r>
            <a:endParaRPr lang="ru-RU" sz="5400" b="1" dirty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3851920" y="366028"/>
            <a:ext cx="1021028" cy="100357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 smtClean="0">
                <a:solidFill>
                  <a:srgbClr val="FF0000"/>
                </a:solidFill>
              </a:rPr>
              <a:t>5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http://yug-gelendzhik.ru/wp-content/uploads/2015/06/%D0%9A%D0%BD%D0%B8%D0%B3%D0%B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70246" y="3804188"/>
            <a:ext cx="3384376" cy="25796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4305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348880"/>
            <a:ext cx="8496944" cy="1800200"/>
          </a:xfrm>
        </p:spPr>
        <p:txBody>
          <a:bodyPr>
            <a:prstTxWarp prst="textDeflate">
              <a:avLst/>
            </a:prstTxWarp>
            <a:noAutofit/>
          </a:bodyPr>
          <a:lstStyle/>
          <a:p>
            <a:r>
              <a:rPr lang="kk-KZ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Адамдықтың </a:t>
            </a:r>
            <a:r>
              <a:rPr lang="kk-KZ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</a:t>
            </a:r>
            <a:r>
              <a:rPr lang="kk-KZ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5856" y="260648"/>
            <a:ext cx="206023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588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754713" cy="1910716"/>
          </a:xfrm>
        </p:spPr>
        <p:txBody>
          <a:bodyPr>
            <a:noAutofit/>
          </a:bodyPr>
          <a:lstStyle/>
          <a:p>
            <a:pPr lvl="0"/>
            <a:r>
              <a:rPr lang="ru-RU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1988840"/>
            <a:ext cx="7734747" cy="1440160"/>
          </a:xfrm>
        </p:spPr>
        <p:txBody>
          <a:bodyPr>
            <a:prstTxWarp prst="textTriangleInverted">
              <a:avLst/>
            </a:prstTxWarp>
            <a:normAutofit fontScale="70000" lnSpcReduction="20000"/>
          </a:bodyPr>
          <a:lstStyle/>
          <a:p>
            <a:pPr algn="ctr"/>
            <a:r>
              <a:rPr lang="ru-RU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Оқу-білім бұлағы</a:t>
            </a:r>
            <a:r>
              <a:rPr lang="ru-RU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kk-KZ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endParaRPr lang="ru-RU" sz="6600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3984688" y="376936"/>
            <a:ext cx="1021028" cy="100357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>
                <a:solidFill>
                  <a:srgbClr val="FF0000"/>
                </a:solidFill>
              </a:rPr>
              <a:t>6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http://uchportfolio.ru/users_content/b9d487a30398d42ecff55c228ed5652b/images/1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626390"/>
            <a:ext cx="4176464" cy="29774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779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2060848"/>
            <a:ext cx="8210550" cy="1944216"/>
          </a:xfrm>
        </p:spPr>
        <p:txBody>
          <a:bodyPr>
            <a:prstTxWarp prst="textTriangleInverted">
              <a:avLst>
                <a:gd name="adj" fmla="val 57200"/>
              </a:avLst>
            </a:prstTxWarp>
            <a:noAutofit/>
          </a:bodyPr>
          <a:lstStyle/>
          <a:p>
            <a:r>
              <a:rPr lang="ru-RU" sz="6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Білім-өмір </a:t>
            </a:r>
            <a:r>
              <a:rPr lang="ru-RU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шырағы.</a:t>
            </a:r>
            <a:endParaRPr lang="ru-RU" sz="5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5856" y="404664"/>
            <a:ext cx="198822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83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424936" cy="1524000"/>
          </a:xfrm>
        </p:spPr>
        <p:txBody>
          <a:bodyPr>
            <a:prstTxWarp prst="textWave1">
              <a:avLst/>
            </a:prstTxWarp>
            <a:no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 елдей ел болмас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3984688" y="376936"/>
            <a:ext cx="1021028" cy="100357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 smtClean="0">
                <a:solidFill>
                  <a:srgbClr val="FF0000"/>
                </a:solidFill>
              </a:rPr>
              <a:t>7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3971855" y="388392"/>
            <a:ext cx="1021028" cy="100357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 smtClean="0">
                <a:solidFill>
                  <a:srgbClr val="FF0000"/>
                </a:solidFill>
              </a:rPr>
              <a:t>7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6146" name="Picture 2" descr="http://3.bp.blogspot.com/-9Rx81ry2BuI/VF-IjPvhWGI/AAAAAAAAQUY/tpy-uzcDQFw/s1600/sm_full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761656"/>
            <a:ext cx="331236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3657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640960" cy="1524000"/>
          </a:xfrm>
        </p:spPr>
        <p:txBody>
          <a:bodyPr>
            <a:prstTxWarp prst="textInflate">
              <a:avLst/>
            </a:prstTxWarp>
            <a:noAutofit/>
          </a:bodyPr>
          <a:lstStyle/>
          <a:p>
            <a:r>
              <a:rPr lang="ru-RU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 жердей жер болмас</a:t>
            </a:r>
            <a:r>
              <a:rPr lang="ru-RU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91880" y="404664"/>
            <a:ext cx="198822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912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215" y="260648"/>
            <a:ext cx="7772400" cy="1470025"/>
          </a:xfrm>
        </p:spPr>
        <p:txBody>
          <a:bodyPr/>
          <a:lstStyle/>
          <a:p>
            <a:r>
              <a:rPr lang="en-US" sz="8800" b="1" dirty="0" smtClean="0">
                <a:solidFill>
                  <a:srgbClr val="0000FF"/>
                </a:solidFill>
              </a:rPr>
              <a:t>1 </a:t>
            </a:r>
            <a:r>
              <a:rPr lang="kk-KZ" sz="8800" b="1" dirty="0" smtClean="0">
                <a:solidFill>
                  <a:srgbClr val="0000FF"/>
                </a:solidFill>
              </a:rPr>
              <a:t>бөлім</a:t>
            </a:r>
            <a:endParaRPr lang="ru-RU" sz="8800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386262"/>
            <a:ext cx="7920880" cy="1752600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«Сәлем- сөздің анасы»</a:t>
            </a:r>
            <a:r>
              <a:rPr lang="kk-KZ" dirty="0" smtClean="0">
                <a:solidFill>
                  <a:srgbClr val="FF0000"/>
                </a:solidFill>
              </a:rPr>
              <a:t> </a:t>
            </a:r>
            <a:endParaRPr lang="ru-RU" dirty="0"/>
          </a:p>
        </p:txBody>
      </p:sp>
      <p:pic>
        <p:nvPicPr>
          <p:cNvPr id="4" name="Рисунок 3" descr="http://img0.liveinternet.ru/images/attach/c/6/124/491/124491440_efaa2374e3b73d1d80ae2ae6ca4f0a0b07485b22_59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988840"/>
            <a:ext cx="2736304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45259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568952" cy="1728192"/>
          </a:xfrm>
        </p:spPr>
        <p:txBody>
          <a:bodyPr>
            <a:prstTxWarp prst="textDoubleWave1">
              <a:avLst>
                <a:gd name="adj1" fmla="val 6250"/>
                <a:gd name="adj2" fmla="val -1210"/>
              </a:avLst>
            </a:prstTxWarp>
            <a:no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Сыйға </a:t>
            </a:r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сый-</a:t>
            </a:r>
            <a:b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r>
              <a:rPr lang="ru-RU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3971855" y="388392"/>
            <a:ext cx="1021028" cy="100357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>
                <a:solidFill>
                  <a:srgbClr val="FF0000"/>
                </a:solidFill>
              </a:rPr>
              <a:t>8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http://zavantag.com/tw_files2/urls_21/325/d-324838/324838_html_m34180ed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149080"/>
            <a:ext cx="2479705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7033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426936" cy="1524000"/>
          </a:xfrm>
        </p:spPr>
        <p:txBody>
          <a:bodyPr>
            <a:prstTxWarp prst="textWave2">
              <a:avLst/>
            </a:prstTxWarp>
            <a:noAutofit/>
          </a:bodyPr>
          <a:lstStyle/>
          <a:p>
            <a:pPr algn="ctr"/>
            <a:r>
              <a:rPr lang="ru-RU" sz="60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сыраға бал.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03848" y="404664"/>
            <a:ext cx="198822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817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132856"/>
            <a:ext cx="8208912" cy="1584176"/>
          </a:xfrm>
        </p:spPr>
        <p:txBody>
          <a:bodyPr>
            <a:prstTxWarp prst="textWave4">
              <a:avLst>
                <a:gd name="adj1" fmla="val 6250"/>
                <a:gd name="adj2" fmla="val -121"/>
              </a:avLst>
            </a:prstTxWarp>
            <a:normAutofit fontScale="90000"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Қына тасқа бітеді</a:t>
            </a:r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endParaRPr lang="ru-RU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3971855" y="388392"/>
            <a:ext cx="1021028" cy="100357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 smtClean="0">
                <a:solidFill>
                  <a:srgbClr val="FF0000"/>
                </a:solidFill>
              </a:rPr>
              <a:t>9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http://go3.imgsmail.ru/imgpreview?key=34266b3773473a64&amp;mb=imgdb_preview_12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18361"/>
            <a:ext cx="2736304" cy="23435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7822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2564904"/>
            <a:ext cx="8568952" cy="1152128"/>
          </a:xfrm>
        </p:spPr>
        <p:txBody>
          <a:bodyPr>
            <a:prstTxWarp prst="textDoubleWave1">
              <a:avLst>
                <a:gd name="adj1" fmla="val 8705"/>
                <a:gd name="adj2" fmla="val 122"/>
              </a:avLst>
            </a:prstTxWarp>
            <a:noAutofit/>
          </a:bodyPr>
          <a:lstStyle/>
          <a:p>
            <a:r>
              <a:rPr lang="ru-RU" sz="5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басқа бітеді</a:t>
            </a:r>
            <a:r>
              <a:rPr lang="ru-RU" sz="5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19872" y="260648"/>
            <a:ext cx="206023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402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700808"/>
            <a:ext cx="7754713" cy="1872208"/>
          </a:xfrm>
        </p:spPr>
        <p:txBody>
          <a:bodyPr>
            <a:prstTxWarp prst="textWave1">
              <a:avLst/>
            </a:prstTxWarp>
            <a:normAutofit/>
          </a:bodyPr>
          <a:lstStyle/>
          <a:p>
            <a:pPr algn="ctr"/>
            <a:r>
              <a:rPr lang="ru-RU" sz="44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 тозбайтын тон</a:t>
            </a:r>
            <a:r>
              <a:rPr lang="ru-RU" sz="44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44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endParaRPr lang="ru-RU" sz="44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3971854" y="388392"/>
            <a:ext cx="1320225" cy="1003573"/>
          </a:xfrm>
          <a:prstGeom prst="star5">
            <a:avLst>
              <a:gd name="adj" fmla="val 19948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10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9218" name="Picture 2" descr="http://www.eduvluki.ru/data/school/6/829/publ/48047/4804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861048"/>
            <a:ext cx="3599223" cy="25202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9261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2420938"/>
            <a:ext cx="8424936" cy="1800150"/>
          </a:xfrm>
        </p:spPr>
        <p:txBody>
          <a:bodyPr>
            <a:prstTxWarp prst="textWave1">
              <a:avLst>
                <a:gd name="adj1" fmla="val 12500"/>
                <a:gd name="adj2" fmla="val -107"/>
              </a:avLst>
            </a:prstTxWarp>
            <a:noAutofit/>
          </a:bodyPr>
          <a:lstStyle/>
          <a:p>
            <a:r>
              <a:rPr lang="ru-RU" sz="4800" b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таусылмайтын кен</a:t>
            </a:r>
            <a:r>
              <a:rPr lang="ru-RU" sz="4800" b="1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800" b="1" dirty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19872" y="404664"/>
            <a:ext cx="198822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951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0"/>
            <a:ext cx="7754713" cy="1910716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8800" cap="none" spc="50" dirty="0" smtClean="0">
                <a:ln w="11430"/>
                <a:solidFill>
                  <a:srgbClr val="FF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r>
              <a:rPr lang="en-US" sz="8800" cap="none" spc="50" dirty="0" smtClean="0">
                <a:ln w="11430"/>
                <a:solidFill>
                  <a:srgbClr val="FF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k-KZ" sz="8800" cap="none" spc="50" dirty="0">
                <a:ln w="11430"/>
                <a:solidFill>
                  <a:srgbClr val="FF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бөлім</a:t>
            </a:r>
            <a:endParaRPr lang="ru-RU" sz="8800" cap="none" spc="50" dirty="0">
              <a:ln w="11430"/>
              <a:solidFill>
                <a:srgbClr val="FF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38061" y="4293096"/>
            <a:ext cx="8798435" cy="1752600"/>
          </a:xfrm>
          <a:prstGeom prst="rect">
            <a:avLst/>
          </a:prstGeom>
        </p:spPr>
        <p:txBody>
          <a:bodyPr vert="horz" lIns="91440" tIns="45720" rIns="91440" bIns="45720" numCol="1" rtlCol="0" anchor="t">
            <a:prstTxWarp prst="textChevron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b="1" spc="50" dirty="0" smtClean="0">
                <a:ln w="11430"/>
                <a:solidFill>
                  <a:srgbClr val="FF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«Біле – білген білімдіні зерек дейміз</a:t>
            </a:r>
          </a:p>
          <a:p>
            <a:r>
              <a:rPr lang="kk-KZ" b="1" spc="50" dirty="0" smtClean="0">
                <a:ln w="11430"/>
                <a:solidFill>
                  <a:srgbClr val="FF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Білімімен ел жұрттан ерек дейміз»</a:t>
            </a:r>
            <a:r>
              <a:rPr lang="kk-KZ" b="1" spc="50" dirty="0" smtClean="0">
                <a:ln w="11430"/>
                <a:solidFill>
                  <a:srgbClr val="FF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endParaRPr lang="ru-RU" b="1" spc="50" dirty="0">
              <a:ln w="11430"/>
              <a:solidFill>
                <a:srgbClr val="FF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http://static8.depositphotos.com/1000658/1019/v/450/depositphotos_10190288-Owl-in-hat-sits-on-pile-of-the-book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1" y="1484784"/>
            <a:ext cx="3168352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41152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9289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9900"/>
                </a:solidFill>
              </a:rPr>
              <a:t> </a:t>
            </a:r>
            <a:r>
              <a:rPr lang="ru-RU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                </a:t>
            </a:r>
            <a:r>
              <a:rPr lang="kk-KZ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б</a:t>
            </a:r>
            <a:r>
              <a:rPr lang="ru-RU" sz="2400" b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ұрынғы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</a:t>
            </a:r>
            <a:r>
              <a:rPr lang="kk-KZ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ӘНШІ                             </a:t>
            </a:r>
            <a:r>
              <a:rPr lang="kk-KZ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2.Ән </a:t>
            </a:r>
            <a:r>
              <a:rPr lang="ru-RU" sz="2400" b="1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орындаушы</a:t>
            </a:r>
            <a:endParaRPr lang="ru-RU" sz="2400" b="1" dirty="0" smtClean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                        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3.Қимылды </a:t>
            </a:r>
            <a:r>
              <a:rPr lang="ru-RU" sz="2400" b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білдіретін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endParaRPr lang="ru-RU" sz="24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КИІЗ                                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4.Қой </a:t>
            </a:r>
            <a:r>
              <a:rPr lang="ru-RU" sz="2400" b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жүнінен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бұйым</a:t>
            </a:r>
            <a:endParaRPr lang="ru-RU" sz="24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СӘКЕН                          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5.Көрікті </a:t>
            </a:r>
            <a:r>
              <a:rPr lang="ru-RU" sz="2400" b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ақын</a:t>
            </a:r>
            <a:endParaRPr lang="ru-RU" sz="24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ЕШКІ                               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6.Төрт </a:t>
            </a:r>
            <a:r>
              <a:rPr lang="ru-RU" sz="2400" b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түлік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endParaRPr lang="ru-RU" sz="24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КЕРЕГЕ                             7.Киіз үй құралы</a:t>
            </a:r>
            <a:endParaRPr lang="ru-RU" sz="24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ҚАСТЕЕВ                      </a:t>
            </a:r>
            <a:r>
              <a:rPr lang="kk-KZ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8.Суретші 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endParaRPr lang="ru-RU" sz="24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ЖАЙЫҚ                          </a:t>
            </a:r>
            <a:r>
              <a:rPr lang="ru-RU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9.Өзен </a:t>
            </a:r>
            <a:r>
              <a:rPr lang="ru-RU" sz="2400" b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</a:t>
            </a:r>
            <a:endParaRPr lang="ru-RU" sz="24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БАТА                          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10.Аталар </a:t>
            </a:r>
            <a:r>
              <a:rPr lang="ru-RU" sz="2400" b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тілегі</a:t>
            </a:r>
            <a:endParaRPr lang="ru-RU" sz="24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СЫЗҒЫШ                       </a:t>
            </a:r>
            <a:r>
              <a:rPr lang="kk-KZ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11.Оқушы 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құралы</a:t>
            </a:r>
            <a:endParaRPr lang="ru-RU" sz="24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СИЫР                       </a:t>
            </a:r>
            <a:r>
              <a:rPr lang="kk-KZ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k-KZ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12.Жыл 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</a:t>
            </a:r>
            <a:endParaRPr lang="ru-RU" sz="24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ТОҚТАР                          </a:t>
            </a:r>
            <a:r>
              <a:rPr lang="kk-KZ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13.Алғашқы 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ғарышкер</a:t>
            </a:r>
            <a:endParaRPr lang="ru-RU" sz="24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КӨГЕРШІН                      </a:t>
            </a:r>
            <a:r>
              <a:rPr lang="kk-KZ" sz="2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14.Бейбітшілік </a:t>
            </a:r>
            <a:r>
              <a:rPr lang="kk-KZ" sz="2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құсы</a:t>
            </a:r>
            <a:endParaRPr lang="ru-RU" sz="24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567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4641" y="188640"/>
            <a:ext cx="7754713" cy="1910716"/>
          </a:xfrm>
        </p:spPr>
        <p:txBody>
          <a:bodyPr/>
          <a:lstStyle/>
          <a:p>
            <a:r>
              <a:rPr lang="kk-KZ" sz="8800" b="1" dirty="0" smtClean="0">
                <a:solidFill>
                  <a:srgbClr val="0000FF"/>
                </a:solidFill>
              </a:rPr>
              <a:t>       6</a:t>
            </a:r>
            <a:r>
              <a:rPr lang="en-US" sz="8800" b="1" dirty="0" smtClean="0">
                <a:solidFill>
                  <a:srgbClr val="0000FF"/>
                </a:solidFill>
              </a:rPr>
              <a:t> </a:t>
            </a:r>
            <a:r>
              <a:rPr lang="kk-KZ" sz="8800" b="1" dirty="0">
                <a:solidFill>
                  <a:srgbClr val="0000FF"/>
                </a:solidFill>
              </a:rPr>
              <a:t>бөлім</a:t>
            </a:r>
            <a:endParaRPr lang="ru-RU" sz="88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69953" y="4869160"/>
            <a:ext cx="8424936" cy="1752600"/>
          </a:xfrm>
          <a:prstGeom prst="rect">
            <a:avLst/>
          </a:prstGeom>
        </p:spPr>
        <p:txBody>
          <a:bodyPr vert="horz" lIns="91440" tIns="45720" rIns="91440" bIns="45720" numCol="1" rtlCol="0" anchor="t">
            <a:prstTxWarp prst="textChevron">
              <a:avLst/>
            </a:prstTxWarp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«Тосыннан сұрақ»</a:t>
            </a:r>
            <a:r>
              <a:rPr lang="kk-KZ" dirty="0" smtClean="0">
                <a:solidFill>
                  <a:srgbClr val="FF0000"/>
                </a:solidFill>
              </a:rPr>
              <a:t> </a:t>
            </a:r>
            <a:endParaRPr lang="ru-RU" dirty="0"/>
          </a:p>
        </p:txBody>
      </p:sp>
      <p:pic>
        <p:nvPicPr>
          <p:cNvPr id="6" name="Рисунок 5" descr="http://static3.depositphotos.com/1005091/214/v/450/depositphotos_2148050-Cartoon-owl-teacher-with-book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44824"/>
            <a:ext cx="3119793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54636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2780928"/>
            <a:ext cx="828092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ҚАЗАҚСТАН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http://massaget.kz/userdata/users/user_53218/avatar/thumb_b/13466675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5029285" cy="283316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s623428.vk.me/v623428722/21ed6/5Vfm9YnEUu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3056"/>
            <a:ext cx="3960440" cy="27846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6186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1733"/>
            <a:ext cx="7772400" cy="1470025"/>
          </a:xfrm>
        </p:spPr>
        <p:txBody>
          <a:bodyPr/>
          <a:lstStyle/>
          <a:p>
            <a:r>
              <a:rPr lang="kk-KZ" sz="8800" b="1" dirty="0" smtClean="0">
                <a:solidFill>
                  <a:srgbClr val="990099"/>
                </a:solidFill>
              </a:rPr>
              <a:t>2</a:t>
            </a:r>
            <a:r>
              <a:rPr lang="en-US" sz="8800" b="1" dirty="0" smtClean="0">
                <a:solidFill>
                  <a:srgbClr val="990099"/>
                </a:solidFill>
              </a:rPr>
              <a:t> </a:t>
            </a:r>
            <a:r>
              <a:rPr lang="kk-KZ" sz="8800" b="1" dirty="0" smtClean="0">
                <a:solidFill>
                  <a:srgbClr val="990099"/>
                </a:solidFill>
              </a:rPr>
              <a:t>бөлім</a:t>
            </a:r>
            <a:endParaRPr lang="ru-RU" sz="8800" dirty="0">
              <a:solidFill>
                <a:srgbClr val="9900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437112"/>
            <a:ext cx="7920880" cy="1752600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kk-KZ" b="1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«Ұшқыр ой – жылдам жауап»</a:t>
            </a:r>
            <a:r>
              <a:rPr lang="kk-KZ" dirty="0" smtClean="0">
                <a:solidFill>
                  <a:srgbClr val="FF0000"/>
                </a:solidFill>
              </a:rPr>
              <a:t> </a:t>
            </a:r>
            <a:endParaRPr lang="ru-RU" dirty="0"/>
          </a:p>
        </p:txBody>
      </p:sp>
      <p:pic>
        <p:nvPicPr>
          <p:cNvPr id="4" name="Рисунок 3" descr="http://felixschneider.files.wordpress.com/2009/06/buch.gif?h=405&amp;w=33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00187"/>
            <a:ext cx="3240360" cy="30089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29610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kk-KZ" sz="8800" b="1" dirty="0" smtClean="0">
                <a:solidFill>
                  <a:srgbClr val="003300"/>
                </a:solidFill>
              </a:rPr>
              <a:t>3</a:t>
            </a:r>
            <a:r>
              <a:rPr lang="en-US" sz="8800" b="1" dirty="0" smtClean="0">
                <a:solidFill>
                  <a:srgbClr val="003300"/>
                </a:solidFill>
              </a:rPr>
              <a:t> </a:t>
            </a:r>
            <a:r>
              <a:rPr lang="kk-KZ" sz="8800" b="1" dirty="0" smtClean="0">
                <a:solidFill>
                  <a:srgbClr val="003300"/>
                </a:solidFill>
              </a:rPr>
              <a:t>бөлім</a:t>
            </a:r>
            <a:endParaRPr lang="ru-RU" sz="8800" dirty="0">
              <a:solidFill>
                <a:srgbClr val="0033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509120"/>
            <a:ext cx="7920880" cy="1752600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kk-KZ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«Жеті жұрттың тілін біл»</a:t>
            </a:r>
            <a:r>
              <a:rPr lang="kk-KZ" dirty="0" smtClean="0">
                <a:solidFill>
                  <a:srgbClr val="FF0000"/>
                </a:solidFill>
              </a:rPr>
              <a:t> </a:t>
            </a:r>
            <a:endParaRPr lang="ru-RU" dirty="0"/>
          </a:p>
        </p:txBody>
      </p:sp>
      <p:pic>
        <p:nvPicPr>
          <p:cNvPr id="5" name="Рисунок 4" descr="http://go3.imgsmail.ru/imgpreview?key=67ac274baf0596bf&amp;mb=imgdb_preview_58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44824"/>
            <a:ext cx="3064544" cy="24408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54359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1470025"/>
          </a:xfrm>
        </p:spPr>
        <p:txBody>
          <a:bodyPr/>
          <a:lstStyle/>
          <a:p>
            <a:r>
              <a:rPr lang="kk-KZ" sz="8800" b="1" dirty="0" smtClean="0">
                <a:solidFill>
                  <a:srgbClr val="CC0000"/>
                </a:solidFill>
              </a:rPr>
              <a:t>4</a:t>
            </a:r>
            <a:r>
              <a:rPr lang="en-US" sz="8800" b="1" dirty="0" smtClean="0">
                <a:solidFill>
                  <a:srgbClr val="CC0000"/>
                </a:solidFill>
              </a:rPr>
              <a:t> </a:t>
            </a:r>
            <a:r>
              <a:rPr lang="kk-KZ" sz="8800" b="1" dirty="0" smtClean="0">
                <a:solidFill>
                  <a:srgbClr val="CC0000"/>
                </a:solidFill>
              </a:rPr>
              <a:t>бөлім</a:t>
            </a:r>
            <a:endParaRPr lang="ru-RU" sz="8800" dirty="0">
              <a:solidFill>
                <a:srgbClr val="CC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437113"/>
            <a:ext cx="7920880" cy="1752600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kk-KZ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«Мақал- сөздің мәйегі»</a:t>
            </a:r>
            <a:r>
              <a:rPr lang="kk-KZ" dirty="0" smtClean="0">
                <a:solidFill>
                  <a:srgbClr val="FF0000"/>
                </a:solidFill>
              </a:rPr>
              <a:t> </a:t>
            </a:r>
            <a:endParaRPr lang="ru-RU" dirty="0"/>
          </a:p>
        </p:txBody>
      </p:sp>
      <p:pic>
        <p:nvPicPr>
          <p:cNvPr id="4" name="Рисунок 3" descr="http://cs540103.vk.me/v540103062/4b25/KzzjhJ1OWxQ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28800"/>
            <a:ext cx="3521373" cy="292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01661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395537" y="2251075"/>
            <a:ext cx="7632848" cy="2592388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sz="9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 жерім тұғырым</a:t>
            </a:r>
            <a:r>
              <a:rPr lang="kk-KZ" sz="1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kk-KZ" sz="1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 </a:t>
            </a:r>
            <a:r>
              <a:rPr lang="ru-RU" sz="15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5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83488" y="3500438"/>
            <a:ext cx="1560512" cy="2736850"/>
          </a:xfrm>
        </p:spPr>
        <p:txBody>
          <a:bodyPr/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3851920" y="337194"/>
            <a:ext cx="1021028" cy="100357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1</a:t>
            </a:r>
            <a:endParaRPr lang="ru-RU" sz="48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717032"/>
            <a:ext cx="144016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35405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7989" y="3068960"/>
            <a:ext cx="743545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k-KZ" sz="6000" b="1" dirty="0">
                <a:solidFill>
                  <a:srgbClr val="C00000"/>
                </a:solidFill>
              </a:rPr>
              <a:t>өскен </a:t>
            </a:r>
            <a:r>
              <a:rPr lang="kk-KZ" sz="6000" b="1" dirty="0" smtClean="0">
                <a:solidFill>
                  <a:srgbClr val="C00000"/>
                </a:solidFill>
              </a:rPr>
              <a:t>елім-өзегім.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31840" y="260648"/>
            <a:ext cx="237626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356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6134" y="2132856"/>
            <a:ext cx="7920880" cy="2376264"/>
          </a:xfrm>
        </p:spPr>
        <p:txBody>
          <a:bodyPr>
            <a:prstTxWarp prst="textDoubleWave1">
              <a:avLst/>
            </a:prstTxWarp>
            <a:normAutofit fontScale="90000"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Сөйлей-сөйлей шешен боласың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3984688" y="376936"/>
            <a:ext cx="1021028" cy="100357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2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http://www.francuzskiy.fr/wp-content/uploads/2011/02/livres-300x240.png?a5d0b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9918" y="3789040"/>
            <a:ext cx="3534089" cy="2718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3681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463560"/>
            <a:ext cx="7778864" cy="2477608"/>
          </a:xfrm>
        </p:spPr>
        <p:txBody>
          <a:bodyPr>
            <a:noAutofit/>
          </a:bodyPr>
          <a:lstStyle/>
          <a:p>
            <a:r>
              <a:rPr lang="kk-KZ" sz="72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72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7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7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72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72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72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72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dirty="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492896"/>
            <a:ext cx="7734747" cy="1872208"/>
          </a:xfrm>
        </p:spPr>
        <p:txBody>
          <a:bodyPr>
            <a:prstTxWarp prst="textInflateBottom">
              <a:avLst>
                <a:gd name="adj" fmla="val 64425"/>
              </a:avLst>
            </a:prstTxWarp>
            <a:noAutofit/>
          </a:bodyPr>
          <a:lstStyle/>
          <a:p>
            <a:pPr algn="ctr"/>
            <a:r>
              <a:rPr lang="kk-KZ" sz="66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Көре-көре көсем боласың.</a:t>
            </a:r>
            <a:endParaRPr lang="ru-RU" sz="6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03848" y="404664"/>
            <a:ext cx="227625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904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162</Words>
  <Application>Microsoft Office PowerPoint</Application>
  <PresentationFormat>Экран (4:3)</PresentationFormat>
  <Paragraphs>73</Paragraphs>
  <Slides>29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«Тосыннан сұрақ» зияткерлік ойыны</vt:lpstr>
      <vt:lpstr>1 бөлім</vt:lpstr>
      <vt:lpstr>2 бөлім</vt:lpstr>
      <vt:lpstr>3 бөлім</vt:lpstr>
      <vt:lpstr>4 бөлім</vt:lpstr>
      <vt:lpstr> Туған жерім тұғырым, ***  </vt:lpstr>
      <vt:lpstr>Слайд 7</vt:lpstr>
      <vt:lpstr>Сөйлей-сөйлей шешен боласың, *** </vt:lpstr>
      <vt:lpstr>     </vt:lpstr>
      <vt:lpstr>Арпа ,бидай-***</vt:lpstr>
      <vt:lpstr>Слайд 11</vt:lpstr>
      <vt:lpstr>Көп жасаған білмейді, ***</vt:lpstr>
      <vt:lpstr>Көп көрген біледі.</vt:lpstr>
      <vt:lpstr>Әдептілік, ар-ұят- ***</vt:lpstr>
      <vt:lpstr>Адамдықтың белгісі.</vt:lpstr>
      <vt:lpstr>    </vt:lpstr>
      <vt:lpstr> Білім-өмір шырағы.</vt:lpstr>
      <vt:lpstr>Туған елдей ел болмас, ***</vt:lpstr>
      <vt:lpstr>Туған жердей жер болмас. </vt:lpstr>
      <vt:lpstr>Сыйға сый- *** </vt:lpstr>
      <vt:lpstr>сыраға бал.</vt:lpstr>
      <vt:lpstr>Қына тасқа бітеді, ***</vt:lpstr>
      <vt:lpstr>Білім басқа бітеді.</vt:lpstr>
      <vt:lpstr>Ақыл тозбайтын тон, ***</vt:lpstr>
      <vt:lpstr>Білім таусылмайтын кен.</vt:lpstr>
      <vt:lpstr>5 бөлім</vt:lpstr>
      <vt:lpstr>Слайд 27</vt:lpstr>
      <vt:lpstr>       6 бөлім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Ү бөлім</dc:title>
  <dc:creator>User</dc:creator>
  <cp:lastModifiedBy>User</cp:lastModifiedBy>
  <cp:revision>27</cp:revision>
  <dcterms:created xsi:type="dcterms:W3CDTF">2016-04-05T02:32:30Z</dcterms:created>
  <dcterms:modified xsi:type="dcterms:W3CDTF">2018-01-30T07:09:28Z</dcterms:modified>
</cp:coreProperties>
</file>