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73" r:id="rId5"/>
    <p:sldId id="274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A1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2292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92BA-1A25-41FB-8C54-5D3D7010A8C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7F559-6B07-4DA1-8DF4-D9F6311DB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771900"/>
            <a:ext cx="2888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неделя\imgpreview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50" y="928663"/>
            <a:ext cx="471490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Степногорск қаласы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b="1" i="1" dirty="0" smtClean="0">
                <a:solidFill>
                  <a:srgbClr val="7030A0"/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lang="kk-KZ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Бөгенбай ауылының бастауыш мектебі</a:t>
            </a:r>
            <a:r>
              <a:rPr lang="kk-KZ" sz="2000" b="1" i="1" dirty="0" smtClean="0">
                <a:solidFill>
                  <a:srgbClr val="7030A0"/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lang="kk-KZ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КММ. 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3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3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Бастауыш сынып бірлестік онкүндігі бойынша атқарылған  жұмыстар туралы мәлімет</a:t>
            </a:r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2016-2017 оқу жылы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ownloads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026" name="Picture 2" descr="C:\Users\Acer\Pictures\2017-02-24 фото\фото 007.JPG"/>
          <p:cNvPicPr>
            <a:picLocks noChangeAspect="1" noChangeArrowheads="1"/>
          </p:cNvPicPr>
          <p:nvPr/>
        </p:nvPicPr>
        <p:blipFill>
          <a:blip r:embed="rId3"/>
          <a:srcRect l="8984" t="9961" r="4590" b="8007"/>
          <a:stretch>
            <a:fillRect/>
          </a:stretch>
        </p:blipFill>
        <p:spPr bwMode="auto">
          <a:xfrm>
            <a:off x="357166" y="2000232"/>
            <a:ext cx="6143667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4356" y="918864"/>
            <a:ext cx="5357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«Менің сүйікті кейіпкерім»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сурет көрмесі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70" y="500034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  <a:latin typeface="Book Antiqua" pitchFamily="18" charset="0"/>
              </a:rPr>
              <a:t>«</a:t>
            </a:r>
            <a:r>
              <a:rPr lang="kk-KZ" sz="2000" b="1" i="1" dirty="0" smtClean="0">
                <a:solidFill>
                  <a:srgbClr val="FF0066"/>
                </a:solidFill>
                <a:latin typeface="Book Antiqua" pitchFamily="18" charset="0"/>
              </a:rPr>
              <a:t>Менің сүйікті кітабым</a:t>
            </a:r>
            <a:r>
              <a:rPr lang="ru-RU" sz="2000" b="1" i="1" dirty="0" smtClean="0">
                <a:solidFill>
                  <a:srgbClr val="FF0066"/>
                </a:solidFill>
                <a:latin typeface="Book Antiqua" pitchFamily="18" charset="0"/>
              </a:rPr>
              <a:t>»</a:t>
            </a:r>
            <a:r>
              <a:rPr lang="kk-KZ" sz="2000" b="1" i="1" dirty="0" smtClean="0">
                <a:solidFill>
                  <a:srgbClr val="FF0066"/>
                </a:solidFill>
                <a:latin typeface="Book Antiqua" pitchFamily="18" charset="0"/>
              </a:rPr>
              <a:t> кітапханалық көрме</a:t>
            </a:r>
            <a:endParaRPr lang="ru-RU" sz="2000" b="1" i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Acer\Pictures\2017-02-27 ВЫСТАВКА\ВЫСТАВКА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214414"/>
            <a:ext cx="5929354" cy="735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8" y="5357819"/>
            <a:ext cx="5286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«</a:t>
            </a:r>
            <a:r>
              <a:rPr lang="kk-KZ" sz="1400" b="1" dirty="0" smtClean="0">
                <a:solidFill>
                  <a:srgbClr val="0070C0"/>
                </a:solidFill>
              </a:rPr>
              <a:t>Жүзден жүйірік ,мыңнан тұлпар</a:t>
            </a:r>
            <a:r>
              <a:rPr lang="ru-RU" sz="1400" b="1" dirty="0" smtClean="0">
                <a:solidFill>
                  <a:srgbClr val="0070C0"/>
                </a:solidFill>
              </a:rPr>
              <a:t>» қолөнер байқауы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cer\Pictures\2017-02-24 фото\фото 005.JPG"/>
          <p:cNvPicPr>
            <a:picLocks noChangeAspect="1" noChangeArrowheads="1"/>
          </p:cNvPicPr>
          <p:nvPr/>
        </p:nvPicPr>
        <p:blipFill>
          <a:blip r:embed="rId2"/>
          <a:srcRect l="5322" t="4101" r="5322" b="2148"/>
          <a:stretch>
            <a:fillRect/>
          </a:stretch>
        </p:blipFill>
        <p:spPr bwMode="auto">
          <a:xfrm>
            <a:off x="1071546" y="5769300"/>
            <a:ext cx="5429288" cy="3017541"/>
          </a:xfrm>
          <a:prstGeom prst="rect">
            <a:avLst/>
          </a:prstGeom>
          <a:noFill/>
        </p:spPr>
      </p:pic>
      <p:pic>
        <p:nvPicPr>
          <p:cNvPr id="6" name="Picture 3" descr="C:\Users\Acer\Pictures\2017-02-24 фото\фото 003.JPG"/>
          <p:cNvPicPr>
            <a:picLocks noChangeAspect="1" noChangeArrowheads="1"/>
          </p:cNvPicPr>
          <p:nvPr/>
        </p:nvPicPr>
        <p:blipFill>
          <a:blip r:embed="rId3"/>
          <a:srcRect l="13699" t="5172" r="8219"/>
          <a:stretch>
            <a:fillRect/>
          </a:stretch>
        </p:blipFill>
        <p:spPr bwMode="auto">
          <a:xfrm>
            <a:off x="1000108" y="500034"/>
            <a:ext cx="535785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84" y="64291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Кел ,балалар ,о</a:t>
            </a:r>
            <a:r>
              <a:rPr lang="kk-KZ" b="1" i="1" dirty="0" smtClean="0">
                <a:solidFill>
                  <a:schemeClr val="accent2">
                    <a:lumMod val="75000"/>
                  </a:schemeClr>
                </a:solidFill>
              </a:rPr>
              <a:t>қ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ылы</a:t>
            </a:r>
            <a:r>
              <a:rPr lang="kk-KZ" b="1" i="1" dirty="0" smtClean="0">
                <a:solidFill>
                  <a:schemeClr val="accent2">
                    <a:lumMod val="75000"/>
                  </a:schemeClr>
                </a:solidFill>
              </a:rPr>
              <a:t>қ!» атты қабырға газетінің    шығуы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C:\Users\Acer\Desktop\неделя\қабырға газеті 001.JPG"/>
          <p:cNvPicPr>
            <a:picLocks noChangeAspect="1" noChangeArrowheads="1"/>
          </p:cNvPicPr>
          <p:nvPr/>
        </p:nvPicPr>
        <p:blipFill>
          <a:blip r:embed="rId2"/>
          <a:srcRect l="3030" t="10526"/>
          <a:stretch>
            <a:fillRect/>
          </a:stretch>
        </p:blipFill>
        <p:spPr bwMode="auto">
          <a:xfrm>
            <a:off x="857232" y="1643042"/>
            <a:ext cx="5715039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65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20</cp:revision>
  <dcterms:created xsi:type="dcterms:W3CDTF">2016-07-29T04:27:27Z</dcterms:created>
  <dcterms:modified xsi:type="dcterms:W3CDTF">2017-02-27T12:47:52Z</dcterms:modified>
</cp:coreProperties>
</file>