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70" r:id="rId4"/>
    <p:sldId id="259" r:id="rId5"/>
    <p:sldId id="257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2292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492BA-1A25-41FB-8C54-5D3D7010A8C8}" type="datetimeFigureOut">
              <a:rPr lang="ru-RU" smtClean="0"/>
              <a:pPr/>
              <a:t>10.02.2017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F559-6B07-4DA1-8DF4-D9F6311DB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Менің портретім</a:t>
            </a:r>
            <a:endParaRPr lang="ru-RU" dirty="0"/>
          </a:p>
        </p:txBody>
      </p:sp>
      <p:pic>
        <p:nvPicPr>
          <p:cNvPr id="4" name="Picture 2" descr="C:\Users\Acer\Pictures\2017-02-08 сабақ\сабақ 0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7773" t="50977" r="66846" b="18749"/>
          <a:stretch>
            <a:fillRect/>
          </a:stretch>
        </p:blipFill>
        <p:spPr bwMode="auto">
          <a:xfrm>
            <a:off x="1928802" y="1857357"/>
            <a:ext cx="3571900" cy="4857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785926" y="7135945"/>
            <a:ext cx="3500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0" algn="l"/>
                <a:tab pos="5457825" algn="l"/>
              </a:tabLst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Макпал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86250" algn="l"/>
                <a:tab pos="5457825" algn="l"/>
              </a:tabLst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05.01.10.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Мен</a:t>
            </a:r>
            <a:r>
              <a:rPr lang="kk-KZ" sz="3600" i="1" dirty="0" smtClean="0">
                <a:solidFill>
                  <a:srgbClr val="FF0000"/>
                </a:solidFill>
              </a:rPr>
              <a:t>ің портретім</a:t>
            </a:r>
            <a:endParaRPr lang="ru-RU" sz="3600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cer\Pictures\2015-11-30 по спиду\по спиду 003.JPG"/>
          <p:cNvPicPr>
            <a:picLocks noChangeAspect="1" noChangeArrowheads="1"/>
          </p:cNvPicPr>
          <p:nvPr/>
        </p:nvPicPr>
        <p:blipFill>
          <a:blip r:embed="rId2"/>
          <a:srcRect l="35889" t="19531" r="33349" b="18945"/>
          <a:stretch>
            <a:fillRect/>
          </a:stretch>
        </p:blipFill>
        <p:spPr bwMode="auto">
          <a:xfrm>
            <a:off x="1148315" y="1785918"/>
            <a:ext cx="3923759" cy="5715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Менің портретім</a:t>
            </a:r>
            <a:endParaRPr lang="ru-RU" dirty="0"/>
          </a:p>
        </p:txBody>
      </p:sp>
      <p:pic>
        <p:nvPicPr>
          <p:cNvPr id="4" name="Picture 2" descr="C:\Users\Acer\Pictures\2017-02-08 сабақ\сабақ 0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3217" t="50976" r="53662" b="24609"/>
          <a:stretch>
            <a:fillRect/>
          </a:stretch>
        </p:blipFill>
        <p:spPr bwMode="auto">
          <a:xfrm>
            <a:off x="1785926" y="1857356"/>
            <a:ext cx="3714776" cy="4483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714488" y="6786578"/>
            <a:ext cx="2857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286250" algn="l"/>
                <a:tab pos="5457825" algn="l"/>
              </a:tabLst>
            </a:pPr>
            <a:r>
              <a:rPr lang="kk-KZ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</a:t>
            </a: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лимбек</a:t>
            </a:r>
            <a:r>
              <a:rPr lang="kk-KZ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21.01.10.</a:t>
            </a:r>
            <a:endParaRPr lang="kk-KZ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Acer\Desktop\Локальный диск\для работы\рамки\resize.ph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000240" y="1785918"/>
            <a:ext cx="35719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Өзін-өзі тану пәнінен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4800" i="1" smtClean="0">
                <a:latin typeface="Calibri" pitchFamily="34" charset="0"/>
                <a:cs typeface="Times New Roman" pitchFamily="18" charset="0"/>
              </a:rPr>
              <a:t>Жапаров Бахтиярдың</a:t>
            </a:r>
            <a:endParaRPr lang="ru-RU" sz="4800" i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портфолиосы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esktop\Новая папка (2)\imgpreview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285720"/>
            <a:ext cx="6429420" cy="8572559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71546" y="2214546"/>
            <a:ext cx="464347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Өзін-өзі тану пәнінен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6000" i="1" dirty="0" smtClean="0">
                <a:latin typeface="Calibri" pitchFamily="34" charset="0"/>
                <a:cs typeface="Times New Roman" pitchFamily="18" charset="0"/>
              </a:rPr>
              <a:t>Жапарова Аяжанның</a:t>
            </a:r>
            <a:endParaRPr kumimoji="0" lang="ru-RU" sz="6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портфолиосы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771900"/>
            <a:ext cx="288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27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Менің портретім</vt:lpstr>
      <vt:lpstr>Менің портретім</vt:lpstr>
      <vt:lpstr>Менің портретім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12</cp:revision>
  <dcterms:created xsi:type="dcterms:W3CDTF">2016-07-29T04:27:27Z</dcterms:created>
  <dcterms:modified xsi:type="dcterms:W3CDTF">2017-02-10T13:10:48Z</dcterms:modified>
</cp:coreProperties>
</file>